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3" r:id="rId9"/>
    <p:sldId id="270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794331" y="706224"/>
            <a:ext cx="78924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WELCOME</a:t>
            </a:r>
            <a:endParaRPr lang="en-US" sz="8000" b="1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G:\1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4191000" cy="3505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1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565" y="2057400"/>
            <a:ext cx="4098635" cy="3505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8269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489531" y="762000"/>
            <a:ext cx="8273469" cy="30469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rgbClr val="7030A0"/>
                </a:solidFill>
              </a:rPr>
              <a:t>TASLIMA BEGUM</a:t>
            </a:r>
          </a:p>
          <a:p>
            <a:r>
              <a:rPr lang="en-US" sz="4000" b="1" i="1" dirty="0" smtClean="0">
                <a:solidFill>
                  <a:schemeClr val="accent6">
                    <a:lumMod val="50000"/>
                  </a:schemeClr>
                </a:solidFill>
              </a:rPr>
              <a:t>ASSISTANT TEACHER(English)</a:t>
            </a:r>
          </a:p>
          <a:p>
            <a:r>
              <a:rPr lang="en-US" sz="3600" b="1" i="1" dirty="0" smtClean="0">
                <a:solidFill>
                  <a:schemeClr val="accent6">
                    <a:lumMod val="50000"/>
                  </a:schemeClr>
                </a:solidFill>
              </a:rPr>
              <a:t>CHARFESSION T B MODEL HIGH SCHOOL</a:t>
            </a:r>
          </a:p>
          <a:p>
            <a:r>
              <a:rPr lang="en-US" sz="3600" b="1" i="1" dirty="0" smtClean="0">
                <a:solidFill>
                  <a:schemeClr val="accent6">
                    <a:lumMod val="50000"/>
                  </a:schemeClr>
                </a:solidFill>
              </a:rPr>
              <a:t>CHARFASSION, BHOLA.</a:t>
            </a:r>
            <a:endParaRPr lang="en-US" sz="36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746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641931" y="990600"/>
            <a:ext cx="7663869" cy="4154984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Class: Nine</a:t>
            </a:r>
          </a:p>
          <a:p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Subject: English for today </a:t>
            </a:r>
          </a:p>
          <a:p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Unit: Five, Lesson 2</a:t>
            </a:r>
          </a:p>
          <a:p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Topic: Environmental pollution</a:t>
            </a:r>
          </a:p>
          <a:p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Time: 50 </a:t>
            </a:r>
            <a:r>
              <a:rPr lang="en-US" sz="4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mnts</a:t>
            </a:r>
            <a:endParaRPr lang="en-US" sz="44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Date:02.02.2014</a:t>
            </a:r>
            <a:endParaRPr lang="en-US" sz="4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982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718130" y="609600"/>
            <a:ext cx="7740069" cy="56323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accent2">
                <a:lumMod val="75000"/>
              </a:schemeClr>
            </a:solidFill>
            <a:prstDash val="sysDot"/>
          </a:ln>
          <a:effectLst>
            <a:outerShdw blurRad="50800" dist="50800" dir="5400000" algn="ctr" rotWithShape="0">
              <a:schemeClr val="accent2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b="1" i="1" u="sng" dirty="0" smtClean="0"/>
              <a:t>Learning outcomes: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By the end of the lesson the </a:t>
            </a:r>
            <a:r>
              <a:rPr lang="en-US" sz="2800" b="1" dirty="0" err="1" smtClean="0">
                <a:solidFill>
                  <a:srgbClr val="002060"/>
                </a:solidFill>
              </a:rPr>
              <a:t>Ss</a:t>
            </a:r>
            <a:r>
              <a:rPr lang="en-US" sz="2800" b="1" dirty="0" smtClean="0">
                <a:solidFill>
                  <a:srgbClr val="002060"/>
                </a:solidFill>
              </a:rPr>
              <a:t> will be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Able to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</a:rPr>
              <a:t>Make question and answer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</a:rPr>
              <a:t>Take part in role playing and making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      Dialogues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</a:rPr>
              <a:t>Write a paragraph highlighting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     Certain problems on environmental                        pollution</a:t>
            </a:r>
          </a:p>
          <a:p>
            <a:r>
              <a:rPr lang="en-US" sz="3600" dirty="0" smtClean="0"/>
              <a:t>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 smtClean="0"/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718132" y="2967335"/>
            <a:ext cx="84258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50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4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6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9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0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2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5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6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489531" y="457200"/>
            <a:ext cx="8349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Picture</a:t>
            </a:r>
            <a:endParaRPr lang="en-US" sz="36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G:\Pollution-global-warming-prevention-738344_500_2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371601"/>
            <a:ext cx="4267200" cy="33973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Pollution-global-warming-prevention-738357_500_3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364" y="1371601"/>
            <a:ext cx="4327235" cy="33973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flipH="1">
            <a:off x="674262" y="4953000"/>
            <a:ext cx="8317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Picture 1                      Picture 2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631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\Desktop\Image\En P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12" y="225490"/>
            <a:ext cx="6899988" cy="61101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flipH="1">
            <a:off x="1053255" y="6335611"/>
            <a:ext cx="6444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Picture 3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577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Rose\images 12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8915400" cy="662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own Ribbon 6"/>
          <p:cNvSpPr/>
          <p:nvPr/>
        </p:nvSpPr>
        <p:spPr>
          <a:xfrm>
            <a:off x="381000" y="304800"/>
            <a:ext cx="8458200" cy="990600"/>
          </a:xfrm>
          <a:prstGeom prst="ribbon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90800" y="5334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Declaration of the topic: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9" name="Flowchart: Process 8"/>
          <p:cNvSpPr/>
          <p:nvPr/>
        </p:nvSpPr>
        <p:spPr>
          <a:xfrm>
            <a:off x="1143000" y="2019300"/>
            <a:ext cx="6553200" cy="1485900"/>
          </a:xfrm>
          <a:prstGeom prst="flowChart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600" y="2259568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Environmental pollution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297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565731" y="762000"/>
            <a:ext cx="827346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rgbClr val="7030A0"/>
                </a:solidFill>
              </a:rPr>
              <a:t>Individual work:</a:t>
            </a:r>
          </a:p>
          <a:p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Read the passage to know more about</a:t>
            </a:r>
          </a:p>
          <a:p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Environmental Pollution</a:t>
            </a:r>
            <a:r>
              <a:rPr lang="en-US" sz="3200" dirty="0" smtClean="0"/>
              <a:t>.</a:t>
            </a:r>
          </a:p>
          <a:p>
            <a:endParaRPr lang="en-US" sz="3200" dirty="0"/>
          </a:p>
        </p:txBody>
      </p:sp>
      <p:pic>
        <p:nvPicPr>
          <p:cNvPr id="2051" name="Picture 3" descr="C:\Users\DOEL\Desktop\1376594122-water-pollution-in-bangladesh_24328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667000"/>
            <a:ext cx="6324600" cy="3300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6246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609600" y="304800"/>
            <a:ext cx="7924800" cy="2895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i="1" dirty="0">
                <a:solidFill>
                  <a:srgbClr val="FFFF00"/>
                </a:solidFill>
              </a:rPr>
              <a:t>Pair work:</a:t>
            </a:r>
          </a:p>
          <a:p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</a:rPr>
              <a:t>Make five questions on environmental pollution and answer them</a:t>
            </a:r>
          </a:p>
        </p:txBody>
      </p:sp>
      <p:pic>
        <p:nvPicPr>
          <p:cNvPr id="3075" name="Picture 3" descr="C:\Users\DOEL\Desktop\article-pollution_16647_600x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048000"/>
            <a:ext cx="5638800" cy="2981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9855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228600" y="609600"/>
            <a:ext cx="8534400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C00000"/>
                </a:solidFill>
              </a:rPr>
              <a:t>                                                                                                        Group work</a:t>
            </a:r>
            <a:r>
              <a:rPr lang="en-US" sz="2800" u="sng" dirty="0" smtClean="0"/>
              <a:t>:              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Prepare a lecture 80 words on the topic below</a:t>
            </a:r>
          </a:p>
          <a:p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Topic: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Polluting the land means polluting the water</a:t>
            </a:r>
          </a:p>
          <a:p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dirty="0"/>
          </a:p>
          <a:p>
            <a:r>
              <a:rPr lang="en-US" sz="4000" b="1" i="1" u="sng" dirty="0" smtClean="0">
                <a:solidFill>
                  <a:srgbClr val="C00000"/>
                </a:solidFill>
              </a:rPr>
              <a:t>                                                                                      </a:t>
            </a:r>
            <a:endParaRPr lang="en-US" sz="3600" b="1" i="1" u="sng" dirty="0" smtClean="0">
              <a:solidFill>
                <a:srgbClr val="C00000"/>
              </a:solidFill>
            </a:endParaRPr>
          </a:p>
        </p:txBody>
      </p:sp>
      <p:pic>
        <p:nvPicPr>
          <p:cNvPr id="4099" name="Picture 3" descr="C:\Users\DOEL\Desktop\1376594106-water-pollution-in-bangladesh_24328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4191000" cy="2590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OEL\Desktop\1376594128-water-pollution-in-bangladesh_24329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514600"/>
            <a:ext cx="3962400" cy="2590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6881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641931" y="685800"/>
            <a:ext cx="819726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              </a:t>
            </a:r>
            <a:r>
              <a:rPr lang="en-US" sz="4000" b="1" i="1" dirty="0" smtClean="0"/>
              <a:t> </a:t>
            </a:r>
            <a:r>
              <a:rPr lang="en-US" sz="40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</a:t>
            </a:r>
            <a:r>
              <a:rPr lang="en-US" sz="32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600" b="1" dirty="0" smtClean="0"/>
              <a:t>What are some of common sources of</a:t>
            </a:r>
          </a:p>
          <a:p>
            <a:r>
              <a:rPr lang="en-US" sz="3600" b="1" dirty="0" smtClean="0"/>
              <a:t>     Environmental pollution?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600" b="1" dirty="0"/>
              <a:t> </a:t>
            </a:r>
            <a:r>
              <a:rPr lang="en-US" sz="3600" b="1" dirty="0" smtClean="0"/>
              <a:t>Tell two names of another pollution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301282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733682" y="762000"/>
            <a:ext cx="80448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0070C0"/>
                </a:solidFill>
              </a:rPr>
              <a:t>Home work:</a:t>
            </a:r>
          </a:p>
          <a:p>
            <a:r>
              <a:rPr lang="en-US" sz="3200" dirty="0" smtClean="0"/>
              <a:t>Which pollution you have in your area write a paragraph of 60 words on it. 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5981700" y="4027715"/>
            <a:ext cx="2514600" cy="12145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Extract 3"/>
          <p:cNvSpPr/>
          <p:nvPr/>
        </p:nvSpPr>
        <p:spPr>
          <a:xfrm>
            <a:off x="5562600" y="2971800"/>
            <a:ext cx="3352800" cy="1066800"/>
          </a:xfrm>
          <a:prstGeom prst="flowChartExtra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7028671" y="4343400"/>
            <a:ext cx="284973" cy="609600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Process 5"/>
          <p:cNvSpPr/>
          <p:nvPr/>
        </p:nvSpPr>
        <p:spPr>
          <a:xfrm>
            <a:off x="7772400" y="4562671"/>
            <a:ext cx="284973" cy="390329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Process 6"/>
          <p:cNvSpPr/>
          <p:nvPr/>
        </p:nvSpPr>
        <p:spPr>
          <a:xfrm>
            <a:off x="6400800" y="4567334"/>
            <a:ext cx="284973" cy="382555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Process 7"/>
          <p:cNvSpPr/>
          <p:nvPr/>
        </p:nvSpPr>
        <p:spPr>
          <a:xfrm>
            <a:off x="7220729" y="4344955"/>
            <a:ext cx="284973" cy="609600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5130557" y="2590800"/>
            <a:ext cx="374442" cy="266855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7884" y="2895600"/>
            <a:ext cx="4451316" cy="31242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810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9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7543800" cy="434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17725" y="990600"/>
            <a:ext cx="3764075" cy="1015663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THANKS</a:t>
            </a:r>
            <a:endParaRPr lang="en-US" sz="6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345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427</TotalTime>
  <Words>184</Words>
  <Application>Microsoft Office PowerPoint</Application>
  <PresentationFormat>On-screen Show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NewsPrint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Valued Acer Customer</cp:lastModifiedBy>
  <cp:revision>79</cp:revision>
  <dcterms:created xsi:type="dcterms:W3CDTF">2006-08-16T00:00:00Z</dcterms:created>
  <dcterms:modified xsi:type="dcterms:W3CDTF">2014-02-05T10:05:47Z</dcterms:modified>
</cp:coreProperties>
</file>